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9C5200-493D-4DA0-D0F1-34325388E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0ACCA5-9CEB-4D3C-C82F-260E079E8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9AB455-6974-3704-2092-6E27BA462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808B0F-310D-0AD3-FCAC-283984059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DF4D4E-7550-7057-EC01-7925DF28F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528961-6131-00D5-2001-60BBC6765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4945A7-54E7-1782-D448-BCA5D6DFB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AF0BF9-A746-D3A8-DF5A-83138537E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124</cp:revision>
  <dcterms:created xsi:type="dcterms:W3CDTF">2016-12-29T16:17:13Z</dcterms:created>
  <dcterms:modified xsi:type="dcterms:W3CDTF">2026-07-13T10:31:10Z</dcterms:modified>
</cp:coreProperties>
</file>