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5E9E1A-0C9E-C97D-8689-82E567B2A8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8A2676-CC30-60E3-9FEA-2C22B85DE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A5F652-BFA3-29B4-DA0F-239698DAA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DA7005-7A8B-DE79-6E9C-C4AEDA4F4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11D930-0698-47A5-5373-30BB34C10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484BE3-98C9-6044-3BD6-AF841BFC8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77C320-1E70-049D-2ED3-919ED2CBE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183C25-D159-BAD5-3BB7-F2F95A36D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127</cp:revision>
  <dcterms:created xsi:type="dcterms:W3CDTF">2016-12-29T16:17:13Z</dcterms:created>
  <dcterms:modified xsi:type="dcterms:W3CDTF">2026-07-13T10:31:47Z</dcterms:modified>
</cp:coreProperties>
</file>