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ounded Rectangle 30">
            <a:extLst>
              <a:ext uri="{FF2B5EF4-FFF2-40B4-BE49-F238E27FC236}">
                <a16:creationId xmlns:a16="http://schemas.microsoft.com/office/drawing/2014/main" id="{4FD84CF1-2A74-58AA-7996-B9B29CE4FADD}"/>
              </a:ext>
            </a:extLst>
          </p:cNvPr>
          <p:cNvSpPr/>
          <p:nvPr/>
        </p:nvSpPr>
        <p:spPr>
          <a:xfrm rot="5400000">
            <a:off x="4419600" y="4105926"/>
            <a:ext cx="304800" cy="3048000"/>
          </a:xfrm>
          <a:prstGeom prst="roundRect">
            <a:avLst/>
          </a:prstGeom>
          <a:solidFill>
            <a:srgbClr val="428E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477526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</a:t>
            </a:r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: ARCU03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B1E368-9FB5-6956-F4A1-86E44040DAAE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1BD88D9-4E74-0792-9828-54E527C49198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7F43DF0-0B9D-625A-992F-D9D9C6E32D1D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6AE53E9-3F41-70C4-1317-759E9C94901E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189A438-33BE-D238-287D-E866B9DD1743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698988C-5053-3F89-B6DF-544610BDF9EF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3391DF5-9ABC-4B3B-99D2-28D60A1EAFF7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DE89251-5E0C-8E6E-9654-C5914634116F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 bwMode="auto">
          <a:xfrm>
            <a:off x="0" y="0"/>
            <a:ext cx="9144000" cy="152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258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25</cp:revision>
  <dcterms:created xsi:type="dcterms:W3CDTF">2016-12-29T16:17:13Z</dcterms:created>
  <dcterms:modified xsi:type="dcterms:W3CDTF">2024-06-30T06:59:01Z</dcterms:modified>
</cp:coreProperties>
</file>