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1116" y="1120775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1242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05200" y="55626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0B1E368-9FB5-6956-F4A1-86E44040DAAE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7551727-7AC5-212A-E34F-11FA53E21D19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70B4979-C256-5E47-1B93-364B9A764A71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36C04BE8-CDC2-DC9C-2833-38906BAD023F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416E846-122F-6921-9664-9DDBE3111788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E1D0DBEF-2EC4-039F-8FA4-77CF10002810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AF87A74-771C-B54E-AEAB-0E60135D3081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FD381516-1A49-632E-D3FA-EA71EDC10484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 B Nazaniد</vt:lpstr>
      <vt:lpstr>A Iranian Sans</vt:lpstr>
      <vt:lpstr>Arial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22</cp:revision>
  <dcterms:created xsi:type="dcterms:W3CDTF">2016-12-29T16:17:13Z</dcterms:created>
  <dcterms:modified xsi:type="dcterms:W3CDTF">2024-06-30T07:00:12Z</dcterms:modified>
</cp:coreProperties>
</file>