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B8B537-C5A6-4EDC-B8F1-D801BF5E07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943A5EE-DB38-BFB5-973E-3DD5033F64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8775BB-1911-5D93-7241-5AFD8AB131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BE79FEB-0300-B7FB-87E3-613C35E57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E759EA5-8CC9-FCC5-7C4F-ECFCBDD57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78D588-3052-6518-B88F-1D43C91C6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72E133-5D4E-B60C-7E76-C2F29080A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73</cp:revision>
  <dcterms:created xsi:type="dcterms:W3CDTF">2016-12-29T16:17:13Z</dcterms:created>
  <dcterms:modified xsi:type="dcterms:W3CDTF">2025-08-21T10:15:17Z</dcterms:modified>
</cp:coreProperties>
</file>