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24" d="100"/>
          <a:sy n="24" d="100"/>
        </p:scale>
        <p:origin x="2292" y="30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8/21/2025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A18D50F7-AF3A-0E25-6A85-5F5D9DE6E026}"/>
              </a:ext>
            </a:extLst>
          </p:cNvPr>
          <p:cNvSpPr/>
          <p:nvPr/>
        </p:nvSpPr>
        <p:spPr>
          <a:xfrm>
            <a:off x="4152900" y="4691400"/>
            <a:ext cx="14516100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3377886-452A-E7DF-A628-110BB49BA0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" b="442"/>
          <a:stretch/>
        </p:blipFill>
        <p:spPr>
          <a:xfrm>
            <a:off x="0" y="-152400"/>
            <a:ext cx="22860000" cy="4855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Admin</cp:lastModifiedBy>
  <cp:revision>97</cp:revision>
  <cp:lastPrinted>2024-06-02T08:28:02Z</cp:lastPrinted>
  <dcterms:created xsi:type="dcterms:W3CDTF">2016-12-29T15:47:39Z</dcterms:created>
  <dcterms:modified xsi:type="dcterms:W3CDTF">2025-08-21T10:15:40Z</dcterms:modified>
</cp:coreProperties>
</file>