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CC4A8F-E2AD-B4E9-2D62-01C4798E0F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C1502C-1799-480F-4326-7D4B5C2F1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3EB982-49A6-677E-3756-B854662884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60AE8-468A-4D21-61DC-3E42663348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2A4971-C05E-A03C-A0C3-F490FF218E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6B61CE8-6066-CCC5-4070-A85BBF42B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2733B58-7DB2-02F8-EE99-8F5917720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53DF1C-0F68-E84F-A03F-D94585764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73</cp:revision>
  <dcterms:created xsi:type="dcterms:W3CDTF">2016-12-29T16:17:13Z</dcterms:created>
  <dcterms:modified xsi:type="dcterms:W3CDTF">2025-08-21T10:15:14Z</dcterms:modified>
</cp:coreProperties>
</file>